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1CD46-6177-4383-823F-4AFA0191A44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8086E-B8AE-47AF-A8B8-765C44272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04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9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6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6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4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22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9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72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7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9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CCD8-B834-4578-9159-CBBD4E24FC40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DF9E-3BC8-470B-8C6A-98C52BBF2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9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7298"/>
          </a:xfrm>
        </p:spPr>
        <p:txBody>
          <a:bodyPr>
            <a:normAutofit/>
          </a:bodyPr>
          <a:lstStyle/>
          <a:p>
            <a:r>
              <a:rPr lang="en-US" sz="4800" dirty="0"/>
              <a:t>When Breaking Up is </a:t>
            </a:r>
            <a:r>
              <a:rPr lang="en-US" sz="4800" i="1" dirty="0"/>
              <a:t>Not</a:t>
            </a:r>
            <a:r>
              <a:rPr lang="en-US" sz="4800" dirty="0"/>
              <a:t> Hard to Do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403" y="3509963"/>
            <a:ext cx="10414861" cy="1960939"/>
          </a:xfrm>
        </p:spPr>
        <p:txBody>
          <a:bodyPr>
            <a:normAutofit/>
          </a:bodyPr>
          <a:lstStyle/>
          <a:p>
            <a:r>
              <a:rPr lang="en-US" dirty="0"/>
              <a:t>Charles J. Durante, Partner, Connolly Gallagher LLP</a:t>
            </a:r>
          </a:p>
          <a:p>
            <a:r>
              <a:rPr lang="en-US" dirty="0"/>
              <a:t>Julie Min Chayet, Managing Director, U.S. Trust</a:t>
            </a:r>
          </a:p>
          <a:p>
            <a:r>
              <a:rPr lang="en-US" dirty="0"/>
              <a:t>George W. Kern, Managing Director, Bessemer Trust Company of Delaware, N.A.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b="1" dirty="0"/>
              <a:t>October 24, 2018</a:t>
            </a:r>
          </a:p>
        </p:txBody>
      </p:sp>
    </p:spTree>
    <p:extLst>
      <p:ext uri="{BB962C8B-B14F-4D97-AF65-F5344CB8AC3E}">
        <p14:creationId xmlns:p14="http://schemas.microsoft.com/office/powerpoint/2010/main" val="41223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07432"/>
            <a:ext cx="9144000" cy="395036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Asset Related Concerns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Tax Concerns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Life Event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Hostility, Litigation Risk or Discomfort with Requested Activity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Client Looking to Work with Another (Corporate and/or Individual)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Reputational or Administration Concerns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68442" y="312821"/>
            <a:ext cx="11855116" cy="662489"/>
          </a:xfrm>
        </p:spPr>
        <p:txBody>
          <a:bodyPr>
            <a:normAutofit/>
          </a:bodyPr>
          <a:lstStyle/>
          <a:p>
            <a:r>
              <a:rPr lang="en-US" sz="4000" dirty="0"/>
              <a:t>So Why Would a Trustee Want to Resign?</a:t>
            </a:r>
          </a:p>
        </p:txBody>
      </p:sp>
    </p:spTree>
    <p:extLst>
      <p:ext uri="{BB962C8B-B14F-4D97-AF65-F5344CB8AC3E}">
        <p14:creationId xmlns:p14="http://schemas.microsoft.com/office/powerpoint/2010/main" val="354014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4475" y="821410"/>
            <a:ext cx="35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KEY QUESTIONS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54274" y="2221832"/>
            <a:ext cx="9144000" cy="3950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3200" dirty="0"/>
              <a:t>Do you have resignation language?</a:t>
            </a:r>
          </a:p>
          <a:p>
            <a:pPr marL="342900" indent="-342900"/>
            <a:r>
              <a:rPr lang="en-US" sz="3200" dirty="0"/>
              <a:t>Is there a Co-Trustee or successor available?</a:t>
            </a:r>
          </a:p>
          <a:p>
            <a:pPr marL="342900" indent="-342900"/>
            <a:r>
              <a:rPr lang="en-US" sz="3200" dirty="0"/>
              <a:t>What is the procedure for stepping down?</a:t>
            </a:r>
          </a:p>
        </p:txBody>
      </p:sp>
    </p:spTree>
    <p:extLst>
      <p:ext uri="{BB962C8B-B14F-4D97-AF65-F5344CB8AC3E}">
        <p14:creationId xmlns:p14="http://schemas.microsoft.com/office/powerpoint/2010/main" val="908160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118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When Breaking Up is Not Hard to Do </vt:lpstr>
      <vt:lpstr>So Why Would a Trustee Want to Resign?</vt:lpstr>
      <vt:lpstr>PowerPoint Presentation</vt:lpstr>
    </vt:vector>
  </TitlesOfParts>
  <Company>Bessemer Trust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Why Would a Trustee Want to Resign?</dc:title>
  <dc:creator>Moore, Elizabeth</dc:creator>
  <cp:lastModifiedBy>Greg Koseluk</cp:lastModifiedBy>
  <cp:revision>5</cp:revision>
  <dcterms:created xsi:type="dcterms:W3CDTF">2018-09-14T20:19:02Z</dcterms:created>
  <dcterms:modified xsi:type="dcterms:W3CDTF">2018-09-27T10:05:35Z</dcterms:modified>
</cp:coreProperties>
</file>